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87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52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7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58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3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59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89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7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76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5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5E8-85FE-4421-9F26-4F360C78EBD3}" type="datetimeFigureOut">
              <a:rPr kumimoji="1" lang="ja-JP" altLang="en-US" smtClean="0"/>
              <a:t>2023/5/9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11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9DF7C0-7EF4-4843-B3AC-196D655480E4}"/>
              </a:ext>
            </a:extLst>
          </p:cNvPr>
          <p:cNvSpPr/>
          <p:nvPr/>
        </p:nvSpPr>
        <p:spPr>
          <a:xfrm>
            <a:off x="475045" y="274608"/>
            <a:ext cx="11241911" cy="27232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9C34ED-7617-43F6-8F7B-4B54E13E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1955" y="504825"/>
            <a:ext cx="9990940" cy="1647825"/>
          </a:xfrm>
        </p:spPr>
        <p:txBody>
          <a:bodyPr>
            <a:noAutofit/>
          </a:bodyPr>
          <a:lstStyle/>
          <a:p>
            <a:r>
              <a:rPr kumimoji="1" lang="ja-JP" altLang="en-US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日本エンドオブライフケア学会</a:t>
            </a:r>
            <a:br>
              <a:rPr kumimoji="1" lang="en-US" altLang="ja-JP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回学術集会</a:t>
            </a:r>
            <a:br>
              <a:rPr kumimoji="1" lang="en-US" altLang="ja-JP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3600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利益相反の開示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458564-03CB-4054-9E32-E20D7BE36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178" y="4029075"/>
            <a:ext cx="8356922" cy="1532492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私は今回の演題発表に関連し、</a:t>
            </a:r>
            <a:endParaRPr lang="en-US" altLang="ja-JP" sz="4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</a:pPr>
            <a:r>
              <a:rPr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開示すべき利益相反はありません。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9ED20C-3B01-4B01-9478-A6C8FEEA038D}"/>
              </a:ext>
            </a:extLst>
          </p:cNvPr>
          <p:cNvSpPr txBox="1"/>
          <p:nvPr/>
        </p:nvSpPr>
        <p:spPr>
          <a:xfrm>
            <a:off x="3456973" y="2356563"/>
            <a:ext cx="524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筆頭発表者名：●●　●●</a:t>
            </a:r>
          </a:p>
        </p:txBody>
      </p:sp>
    </p:spTree>
    <p:extLst>
      <p:ext uri="{BB962C8B-B14F-4D97-AF65-F5344CB8AC3E}">
        <p14:creationId xmlns:p14="http://schemas.microsoft.com/office/powerpoint/2010/main" val="29192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</TotalTime>
  <Words>38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日本エンドオブライフケア学会 第6回学術集会 利益相反の開示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第１回群馬県薬学大会 利益相反の開示</dc:title>
  <dc:creator>幸代 水谷</dc:creator>
  <cp:lastModifiedBy>水谷幸代</cp:lastModifiedBy>
  <cp:revision>14</cp:revision>
  <dcterms:created xsi:type="dcterms:W3CDTF">2018-04-10T08:33:25Z</dcterms:created>
  <dcterms:modified xsi:type="dcterms:W3CDTF">2023-05-09T09:02:47Z</dcterms:modified>
</cp:coreProperties>
</file>