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6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389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722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99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50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495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966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7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0607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993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56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A35E8-85FE-4421-9F26-4F360C78EBD3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348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7D458564-03CB-4054-9E32-E20D7BE362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2051" y="3216707"/>
            <a:ext cx="10156723" cy="307543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ja-JP" altLang="en-US" sz="2800" dirty="0">
                <a:solidFill>
                  <a:srgbClr val="000000"/>
                </a:solidFill>
                <a:latin typeface="ヒラギノ角ゴ ProN W3" charset="-128"/>
                <a:ea typeface="ヒラギノ角ゴ ProN W3" charset="-128"/>
              </a:rPr>
              <a:t>演題発表に関連し、開示すべき</a:t>
            </a:r>
            <a:r>
              <a:rPr lang="en-US" altLang="ja-JP" sz="2800" dirty="0">
                <a:solidFill>
                  <a:srgbClr val="000000"/>
                </a:solidFill>
                <a:latin typeface="ヒラギノ角ゴ ProN W3" charset="-128"/>
                <a:ea typeface="ヒラギノ角ゴ ProN W3" charset="-128"/>
              </a:rPr>
              <a:t>COI</a:t>
            </a:r>
            <a:r>
              <a:rPr lang="ja-JP" altLang="en-US" sz="2800" dirty="0">
                <a:solidFill>
                  <a:srgbClr val="000000"/>
                </a:solidFill>
                <a:latin typeface="ヒラギノ角ゴ ProN W3" charset="-128"/>
                <a:ea typeface="ヒラギノ角ゴ ProN W3" charset="-128"/>
              </a:rPr>
              <a:t>関係にある企業などとして、</a:t>
            </a:r>
            <a:endParaRPr lang="en-US" altLang="ja-JP" sz="2800" dirty="0">
              <a:solidFill>
                <a:srgbClr val="000000"/>
              </a:solidFill>
              <a:latin typeface="ヒラギノ角ゴ ProN W3" charset="-128"/>
              <a:ea typeface="ヒラギノ角ゴ ProN W3" charset="-128"/>
            </a:endParaRPr>
          </a:p>
          <a:p>
            <a:endParaRPr kumimoji="1" lang="ja-JP" altLang="en-US" sz="3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F9DF7C0-7EF4-4843-B3AC-196D655480E4}"/>
              </a:ext>
            </a:extLst>
          </p:cNvPr>
          <p:cNvSpPr/>
          <p:nvPr/>
        </p:nvSpPr>
        <p:spPr>
          <a:xfrm>
            <a:off x="475045" y="171907"/>
            <a:ext cx="11241911" cy="272323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/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B99C34ED-7617-43F6-8F7B-4B54E13E0DF3}"/>
              </a:ext>
            </a:extLst>
          </p:cNvPr>
          <p:cNvSpPr>
            <a:spLocks noGrp="1"/>
          </p:cNvSpPr>
          <p:nvPr/>
        </p:nvSpPr>
        <p:spPr>
          <a:xfrm>
            <a:off x="1071955" y="402124"/>
            <a:ext cx="9990940" cy="16478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ja-JP" altLang="en-US" sz="3600" spc="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日本エンドオブライフケア学会</a:t>
            </a:r>
            <a:br>
              <a:rPr kumimoji="1" lang="en-US" altLang="ja-JP" sz="3600" spc="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3600" spc="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kumimoji="1" lang="en-US" altLang="ja-JP" sz="3600" spc="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kumimoji="1" lang="ja-JP" altLang="en-US" sz="3600" spc="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回学術集会</a:t>
            </a:r>
            <a:br>
              <a:rPr kumimoji="1" lang="en-US" altLang="ja-JP" sz="3600" spc="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3600" spc="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利益相反の開示</a:t>
            </a:r>
          </a:p>
        </p:txBody>
      </p:sp>
      <p:sp>
        <p:nvSpPr>
          <p:cNvPr id="10" name="テキスト ボックス 3">
            <a:extLst>
              <a:ext uri="{FF2B5EF4-FFF2-40B4-BE49-F238E27FC236}">
                <a16:creationId xmlns:a16="http://schemas.microsoft.com/office/drawing/2014/main" id="{F19ED20C-3B01-4B01-9478-A6C8FEEA038D}"/>
              </a:ext>
            </a:extLst>
          </p:cNvPr>
          <p:cNvSpPr txBox="1"/>
          <p:nvPr/>
        </p:nvSpPr>
        <p:spPr>
          <a:xfrm>
            <a:off x="3456973" y="2253862"/>
            <a:ext cx="5243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筆頭発表者名：●●　●●</a:t>
            </a:r>
          </a:p>
        </p:txBody>
      </p:sp>
      <p:graphicFrame>
        <p:nvGraphicFramePr>
          <p:cNvPr id="12" name="表 12">
            <a:extLst>
              <a:ext uri="{FF2B5EF4-FFF2-40B4-BE49-F238E27FC236}">
                <a16:creationId xmlns:a16="http://schemas.microsoft.com/office/drawing/2014/main" id="{73A4A036-7A71-385C-C5E4-7D9151591B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583333"/>
              </p:ext>
            </p:extLst>
          </p:nvPr>
        </p:nvGraphicFramePr>
        <p:xfrm>
          <a:off x="1140543" y="3724274"/>
          <a:ext cx="9891252" cy="2867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5126">
                  <a:extLst>
                    <a:ext uri="{9D8B030D-6E8A-4147-A177-3AD203B41FA5}">
                      <a16:colId xmlns:a16="http://schemas.microsoft.com/office/drawing/2014/main" val="2488879972"/>
                    </a:ext>
                  </a:extLst>
                </a:gridCol>
                <a:gridCol w="4606126">
                  <a:extLst>
                    <a:ext uri="{9D8B030D-6E8A-4147-A177-3AD203B41FA5}">
                      <a16:colId xmlns:a16="http://schemas.microsoft.com/office/drawing/2014/main" val="1942662787"/>
                    </a:ext>
                  </a:extLst>
                </a:gridCol>
              </a:tblGrid>
              <a:tr h="47783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kumimoji="1" lang="ja-JP" altLang="en-US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）本臨床研究を依頼、または共同で行った</a:t>
                      </a:r>
                      <a:endParaRPr kumimoji="1" lang="en-US" altLang="ja-JP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なし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1509205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</a:t>
                      </a:r>
                      <a:r>
                        <a:rPr kumimoji="1" lang="ja-JP" altLang="en-US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）特許権などの権利を共有している</a:t>
                      </a:r>
                      <a:endParaRPr kumimoji="1" lang="en-US" altLang="ja-JP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なし</a:t>
                      </a:r>
                      <a:endParaRPr kumimoji="1" lang="en-US" altLang="ja-JP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37051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r>
                        <a:rPr kumimoji="1" lang="ja-JP" altLang="en-US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）薬剤、機器などを提供</a:t>
                      </a:r>
                      <a:endParaRPr kumimoji="1" lang="en-US" altLang="ja-JP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なし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293172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  <a:r>
                        <a:rPr kumimoji="1" lang="ja-JP" altLang="en-US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）研究助成・寄付</a:t>
                      </a:r>
                      <a:endParaRPr kumimoji="1" lang="en-US" altLang="ja-JP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株式会社○○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4877993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</a:t>
                      </a:r>
                      <a:r>
                        <a:rPr kumimoji="1" lang="ja-JP" altLang="en-US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）未承認の医薬品や医療機器などを提供</a:t>
                      </a:r>
                      <a:endParaRPr kumimoji="1" lang="en-US" altLang="ja-JP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なし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277694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</a:t>
                      </a:r>
                      <a:r>
                        <a:rPr kumimoji="1" lang="ja-JP" altLang="en-US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）スポンサー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なし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0096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211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19</TotalTime>
  <Words>98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ヒラギノ角ゴ ProN W3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第１回群馬県薬学大会 利益相反の開示</dc:title>
  <dc:creator>幸代 水谷</dc:creator>
  <cp:lastModifiedBy>水谷幸代</cp:lastModifiedBy>
  <cp:revision>10</cp:revision>
  <dcterms:created xsi:type="dcterms:W3CDTF">2018-04-10T08:33:25Z</dcterms:created>
  <dcterms:modified xsi:type="dcterms:W3CDTF">2023-05-09T09:13:17Z</dcterms:modified>
</cp:coreProperties>
</file>